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76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8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7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22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0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2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66F7511-7E1C-4EB9-95AD-EA2E416B312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3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0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66F7511-7E1C-4EB9-95AD-EA2E416B312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1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1B8B9-9459-4790-B1A9-B6D1F15E9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104103"/>
            <a:ext cx="10058400" cy="1895168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2024 ERC Basketball</a:t>
            </a:r>
            <a:br>
              <a:rPr lang="en-US" sz="6000" dirty="0"/>
            </a:br>
            <a:r>
              <a:rPr lang="en-US" sz="6000" dirty="0"/>
              <a:t>Playoff Brackets</a:t>
            </a:r>
          </a:p>
        </p:txBody>
      </p:sp>
      <p:pic>
        <p:nvPicPr>
          <p:cNvPr id="6" name="Picture 5" descr="Emmorton Recreation">
            <a:extLst>
              <a:ext uri="{FF2B5EF4-FFF2-40B4-BE49-F238E27FC236}">
                <a16:creationId xmlns:a16="http://schemas.microsoft.com/office/drawing/2014/main" id="{7C117B9C-B748-4241-8081-AE30BCEED8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61" b="28261"/>
          <a:stretch/>
        </p:blipFill>
        <p:spPr bwMode="auto">
          <a:xfrm>
            <a:off x="4517222" y="4545956"/>
            <a:ext cx="3157556" cy="1676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5311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87D65-7E23-43C3-8BEF-F0B5532F4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7-8 Boys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16C816D-5D53-7AD1-D8EC-B77741C13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5947" y="1846263"/>
            <a:ext cx="5800432" cy="4022725"/>
          </a:xfrm>
        </p:spPr>
      </p:pic>
    </p:spTree>
    <p:extLst>
      <p:ext uri="{BB962C8B-B14F-4D97-AF65-F5344CB8AC3E}">
        <p14:creationId xmlns:p14="http://schemas.microsoft.com/office/powerpoint/2010/main" val="316590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9ABAB6-0C84-BD19-BC32-577BEB5AEE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7CC6-4CF5-71D6-EBA6-CD1562C78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7-8 Girls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BB540C1-56B9-17A8-5F0D-AC9F9D88E2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4004" y="2162028"/>
            <a:ext cx="6904318" cy="3391194"/>
          </a:xfrm>
        </p:spPr>
      </p:pic>
    </p:spTree>
    <p:extLst>
      <p:ext uri="{BB962C8B-B14F-4D97-AF65-F5344CB8AC3E}">
        <p14:creationId xmlns:p14="http://schemas.microsoft.com/office/powerpoint/2010/main" val="9749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08A711-39AA-2E2F-45F2-EB62F5576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A63E-55EB-B635-A339-3457DCE22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9-10 Boys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DF8F54B-E051-073E-7309-7C5B332F9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4604" y="1846263"/>
            <a:ext cx="5803117" cy="4022725"/>
          </a:xfrm>
        </p:spPr>
      </p:pic>
    </p:spTree>
    <p:extLst>
      <p:ext uri="{BB962C8B-B14F-4D97-AF65-F5344CB8AC3E}">
        <p14:creationId xmlns:p14="http://schemas.microsoft.com/office/powerpoint/2010/main" val="381120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F6A8F9-8064-8280-901D-228F897E75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7D8A2-911F-8663-88AF-B08ACC3AF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9-10 Girls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273BB4D-2185-536C-C41A-CC14300381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4486" y="2150597"/>
            <a:ext cx="6843353" cy="3414056"/>
          </a:xfrm>
        </p:spPr>
      </p:pic>
    </p:spTree>
    <p:extLst>
      <p:ext uri="{BB962C8B-B14F-4D97-AF65-F5344CB8AC3E}">
        <p14:creationId xmlns:p14="http://schemas.microsoft.com/office/powerpoint/2010/main" val="327077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2F6D01-BA12-3F32-C694-24999E4210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68D31-F3C6-C9B3-E236-C7ADF6F63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11-12 Boys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E040165-4DAA-7D7C-F511-425DF40F7E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5360" y="1846263"/>
            <a:ext cx="6001605" cy="4022725"/>
          </a:xfrm>
        </p:spPr>
      </p:pic>
    </p:spTree>
    <p:extLst>
      <p:ext uri="{BB962C8B-B14F-4D97-AF65-F5344CB8AC3E}">
        <p14:creationId xmlns:p14="http://schemas.microsoft.com/office/powerpoint/2010/main" val="269137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6C1468-D621-A9EF-BCE5-1075195EE1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81758-ACD4-CCA3-81F7-7A4438031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11-12 Girls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CA75451-1022-5500-5F9E-B4DF5AE849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3538" y="2127735"/>
            <a:ext cx="6805250" cy="3459780"/>
          </a:xfrm>
        </p:spPr>
      </p:pic>
    </p:spTree>
    <p:extLst>
      <p:ext uri="{BB962C8B-B14F-4D97-AF65-F5344CB8AC3E}">
        <p14:creationId xmlns:p14="http://schemas.microsoft.com/office/powerpoint/2010/main" val="873034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16190-0E50-4012-3B7C-BE86174051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1D904-A8B0-6AF4-A5A0-690ABAF2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13-15 Boys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95E08FC-F608-4572-6B1F-119DF9EBB0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0676" y="2131546"/>
            <a:ext cx="6850974" cy="3452159"/>
          </a:xfrm>
        </p:spPr>
      </p:pic>
    </p:spTree>
    <p:extLst>
      <p:ext uri="{BB962C8B-B14F-4D97-AF65-F5344CB8AC3E}">
        <p14:creationId xmlns:p14="http://schemas.microsoft.com/office/powerpoint/2010/main" val="2572659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FE488D-0234-6ECC-384C-D16BDCC158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B4A5F-83CD-0D4F-4721-B3E8127D9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13-15 Girls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8945E1-AC18-5A16-C97A-C2240A0D16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2107" y="2131546"/>
            <a:ext cx="6828112" cy="3452159"/>
          </a:xfrm>
        </p:spPr>
      </p:pic>
    </p:spTree>
    <p:extLst>
      <p:ext uri="{BB962C8B-B14F-4D97-AF65-F5344CB8AC3E}">
        <p14:creationId xmlns:p14="http://schemas.microsoft.com/office/powerpoint/2010/main" val="36439110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1697</TotalTime>
  <Words>22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2024 ERC Basketball Playoff Brackets</vt:lpstr>
      <vt:lpstr>7-8 Boys</vt:lpstr>
      <vt:lpstr>7-8 Girls</vt:lpstr>
      <vt:lpstr>9-10 Boys</vt:lpstr>
      <vt:lpstr>9-10 Girls</vt:lpstr>
      <vt:lpstr>11-12 Boys</vt:lpstr>
      <vt:lpstr>11-12 Girls</vt:lpstr>
      <vt:lpstr>13-15 Boys</vt:lpstr>
      <vt:lpstr>13-15 Girls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2021-2022 ERC Basketball Playoff Rules and Expectations</dc:title>
  <dc:creator>Michael Sacra</dc:creator>
  <cp:lastModifiedBy>Michael Sacra</cp:lastModifiedBy>
  <cp:revision>65</cp:revision>
  <dcterms:created xsi:type="dcterms:W3CDTF">2022-03-03T00:57:45Z</dcterms:created>
  <dcterms:modified xsi:type="dcterms:W3CDTF">2024-02-27T03:10:12Z</dcterms:modified>
</cp:coreProperties>
</file>