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7511-7E1C-4EB9-95AD-EA2E416B312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7AEF-E63D-40F7-AEA0-288BDA253AD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76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7511-7E1C-4EB9-95AD-EA2E416B312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7AEF-E63D-40F7-AEA0-288BDA25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3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7511-7E1C-4EB9-95AD-EA2E416B312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7AEF-E63D-40F7-AEA0-288BDA25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8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07906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7511-7E1C-4EB9-95AD-EA2E416B312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7AEF-E63D-40F7-AEA0-288BDA25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7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7511-7E1C-4EB9-95AD-EA2E416B312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7AEF-E63D-40F7-AEA0-288BDA253AD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22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7511-7E1C-4EB9-95AD-EA2E416B312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7AEF-E63D-40F7-AEA0-288BDA25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08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7511-7E1C-4EB9-95AD-EA2E416B312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7AEF-E63D-40F7-AEA0-288BDA25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2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7511-7E1C-4EB9-95AD-EA2E416B312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7AEF-E63D-40F7-AEA0-288BDA25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3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7511-7E1C-4EB9-95AD-EA2E416B312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7AEF-E63D-40F7-AEA0-288BDA25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83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66F7511-7E1C-4EB9-95AD-EA2E416B312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E37AEF-E63D-40F7-AEA0-288BDA25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3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7511-7E1C-4EB9-95AD-EA2E416B312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7AEF-E63D-40F7-AEA0-288BDA25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0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23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16913"/>
            <a:ext cx="10058400" cy="485218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66F7511-7E1C-4EB9-95AD-EA2E416B312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5E37AEF-E63D-40F7-AEA0-288BDA253AD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017399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1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1B8B9-9459-4790-B1A9-B6D1F15E9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759333"/>
            <a:ext cx="10058400" cy="1895168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2025 ERC Basketball</a:t>
            </a:r>
            <a:br>
              <a:rPr lang="en-US" sz="6000" dirty="0"/>
            </a:br>
            <a:r>
              <a:rPr lang="en-US" sz="6000" dirty="0"/>
              <a:t>Playoff Brackets</a:t>
            </a:r>
          </a:p>
        </p:txBody>
      </p:sp>
      <p:pic>
        <p:nvPicPr>
          <p:cNvPr id="6" name="Picture 5" descr="Emmorton Recreation">
            <a:extLst>
              <a:ext uri="{FF2B5EF4-FFF2-40B4-BE49-F238E27FC236}">
                <a16:creationId xmlns:a16="http://schemas.microsoft.com/office/drawing/2014/main" id="{7C117B9C-B748-4241-8081-AE30BCEED8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61" b="28261"/>
          <a:stretch/>
        </p:blipFill>
        <p:spPr bwMode="auto">
          <a:xfrm>
            <a:off x="4517222" y="4545956"/>
            <a:ext cx="3157556" cy="1676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5311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87D65-7E23-43C3-8BEF-F0B5532F4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7-8 Boys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371AAB-D69C-EE70-8D3A-02BAF9D49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439" y="1094510"/>
            <a:ext cx="7435121" cy="519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90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9ABAB6-0C84-BD19-BC32-577BEB5AEE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7CC6-4CF5-71D6-EBA6-CD1562C78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7-8 Girls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671780-094A-A762-4D2B-9316CF6EB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967" y="1342734"/>
            <a:ext cx="8526065" cy="417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08A711-39AA-2E2F-45F2-EB62F5576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A63E-55EB-B635-A339-3457DCE22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9-10 Boys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8256BE-D267-3E45-3C79-5FCFE96F5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9958" y="1094510"/>
            <a:ext cx="7312084" cy="5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200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6A8F9-8064-8280-901D-228F897E7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7D8A2-911F-8663-88AF-B08ACC3AF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9-10 Girls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D9E62E-B5AC-57A4-3E2E-C74CF4AE9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764" y="1094510"/>
            <a:ext cx="7434472" cy="519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776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F6D01-BA12-3F32-C694-24999E421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68D31-F3C6-C9B3-E236-C7ADF6F63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11-12 Boys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66A973-0F6C-429E-53A3-469B439B4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116" y="1094510"/>
            <a:ext cx="7685767" cy="5194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373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6C1468-D621-A9EF-BCE5-1075195EE1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81758-ACD4-CCA3-81F7-7A4438031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11-12 Girls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065E73-557F-D96D-47DD-5F477D68A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257" y="1276049"/>
            <a:ext cx="8497486" cy="430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034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16190-0E50-4012-3B7C-BE86174051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1D904-A8B0-6AF4-A5A0-690ABAF2C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13-15 Boys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521284-3F88-4336-0AF0-4266B77FB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616" y="1094510"/>
            <a:ext cx="7704767" cy="517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659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E488D-0234-6ECC-384C-D16BDCC15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B4A5F-83CD-0D4F-4721-B3E8127D9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13-15 Girls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781AC8-5A25-CF86-A340-CA0CBC1D7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7798" y="1094510"/>
            <a:ext cx="7377364" cy="517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9110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1833</TotalTime>
  <Words>22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2025 ERC Basketball Playoff Brackets</vt:lpstr>
      <vt:lpstr>7-8 Boys</vt:lpstr>
      <vt:lpstr>7-8 Girls</vt:lpstr>
      <vt:lpstr>9-10 Boys</vt:lpstr>
      <vt:lpstr>9-10 Girls</vt:lpstr>
      <vt:lpstr>11-12 Boys</vt:lpstr>
      <vt:lpstr>11-12 Girls</vt:lpstr>
      <vt:lpstr>13-15 Boys</vt:lpstr>
      <vt:lpstr>13-15 Girls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2021-2022 ERC Basketball Playoff Rules and Expectations</dc:title>
  <dc:creator>Michael Sacra</dc:creator>
  <cp:lastModifiedBy>Michael Sacra</cp:lastModifiedBy>
  <cp:revision>78</cp:revision>
  <cp:lastPrinted>2025-02-25T19:30:04Z</cp:lastPrinted>
  <dcterms:created xsi:type="dcterms:W3CDTF">2022-03-03T00:57:45Z</dcterms:created>
  <dcterms:modified xsi:type="dcterms:W3CDTF">2025-02-25T19:32:36Z</dcterms:modified>
</cp:coreProperties>
</file>